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3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AF495C-4603-4537-936A-E8713628B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748B569-AE40-43F9-A28D-914B01866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37D5A7-3ED9-461E-B4D4-0732FBFF7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5835-0E10-4335-9A99-98A03F880C2E}" type="datetimeFigureOut">
              <a:rPr lang="it-IT" smtClean="0"/>
              <a:t>09/11/18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2EA019-697D-475C-836E-F89A3EFF5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24BEF3-B9A3-4F67-A750-5E7395724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510-6C10-412F-BD02-A43CC4EF3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8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FBED5C-F78D-4C29-94BF-7D887986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FEE2FD1-9F17-4E15-AF56-989397CA7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958935-0422-4475-A283-D24822EE8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5835-0E10-4335-9A99-98A03F880C2E}" type="datetimeFigureOut">
              <a:rPr lang="it-IT" smtClean="0"/>
              <a:t>09/11/18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742A1A-85E0-42D8-ABF5-3850CD82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83F139-0C8E-46E8-A115-BB39D8204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510-6C10-412F-BD02-A43CC4EF3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39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1503BD8-522E-4D34-B165-1BE8B0B828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2DEB5B5-C475-4F1A-A7CF-5C455D668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A72AD3-9D92-43B4-BEE3-003880575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5835-0E10-4335-9A99-98A03F880C2E}" type="datetimeFigureOut">
              <a:rPr lang="it-IT" smtClean="0"/>
              <a:t>09/11/18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CFAC04-75A7-4255-B11E-83FE13932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648D5B-8605-49A9-90FB-6FDD00F5F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510-6C10-412F-BD02-A43CC4EF3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09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0DC8B7-8E50-4F72-93B2-8276DAB4F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70A9C1-78E1-4597-A68A-7A8A3D37D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850FA9-F659-4E88-BB48-A6416EFB6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5835-0E10-4335-9A99-98A03F880C2E}" type="datetimeFigureOut">
              <a:rPr lang="it-IT" smtClean="0"/>
              <a:t>09/11/18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974F88-BB8F-40D8-9F7C-AB1B61537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CAD834-7F01-4E9B-A4CD-7F448263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510-6C10-412F-BD02-A43CC4EF3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91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10E5FB-C3D3-497F-8AD2-A0BE92A35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057964-22CA-47BB-A8D7-9D7C29900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3CC15B-6639-484B-8F80-7E3E0B51A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5835-0E10-4335-9A99-98A03F880C2E}" type="datetimeFigureOut">
              <a:rPr lang="it-IT" smtClean="0"/>
              <a:t>09/11/18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49900E-F25D-49F6-854C-29E1F587F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FBC2DB-3263-40B7-8B76-92FC14448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510-6C10-412F-BD02-A43CC4EF3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86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B4BF68-9CA1-424F-B7EC-4A0DFEB97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38BA9A-2443-423A-9B2E-D1F8A7C4B3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2114D9F-D1BB-40BB-95A4-EDAD64628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3C6FFE-ABD5-4A82-994E-9F30EB2EE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5835-0E10-4335-9A99-98A03F880C2E}" type="datetimeFigureOut">
              <a:rPr lang="it-IT" smtClean="0"/>
              <a:t>09/11/18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9F62EDD-CAF7-43DD-937C-F23E0CF30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1BB27E-7E94-4C39-AC68-A83A4E4B8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510-6C10-412F-BD02-A43CC4EF3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76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CF51D6-80F6-4CB9-AADB-212AC151A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2E08317-54A0-44FA-BF24-F7C5D84B0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D66BB79-D72A-411A-B632-68BD367E3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06FFCC2-72E1-4CF8-90D0-653485733D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9E51390-54E4-4DB3-8861-A508611290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F91B557-6E58-497B-B4A3-38F110C1D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5835-0E10-4335-9A99-98A03F880C2E}" type="datetimeFigureOut">
              <a:rPr lang="it-IT" smtClean="0"/>
              <a:t>09/11/18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F441222-7C86-4BB5-95A3-5686C5B51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F70C835-A899-41DD-B10B-B147DF4C6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510-6C10-412F-BD02-A43CC4EF3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5014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4FBA60-03D8-449D-B1E7-4FC5A3DA0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07C2B2F-B920-497E-B218-3B79550E4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5835-0E10-4335-9A99-98A03F880C2E}" type="datetimeFigureOut">
              <a:rPr lang="it-IT" smtClean="0"/>
              <a:t>09/11/18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24E7F1C-976B-47B7-B11E-87F64B1A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B2CDE4C-21C9-423D-AED0-4B50470A3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510-6C10-412F-BD02-A43CC4EF3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862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0842DC7-660B-40BE-8A67-7CF98D5C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5835-0E10-4335-9A99-98A03F880C2E}" type="datetimeFigureOut">
              <a:rPr lang="it-IT" smtClean="0"/>
              <a:t>09/11/18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0294855-4E7F-4699-86C8-53CA1D89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BAEA282-7B96-4F20-BB7F-D10C53070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510-6C10-412F-BD02-A43CC4EF3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66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1AFCF0-7E98-4B57-A7DD-DCE35946A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4F2BA0-1973-47E4-B711-7538168F1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9FE39D8-D239-4F51-BFDE-A6A7788AA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A07BF3A-73CE-4946-8DC3-BBDA41493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5835-0E10-4335-9A99-98A03F880C2E}" type="datetimeFigureOut">
              <a:rPr lang="it-IT" smtClean="0"/>
              <a:t>09/11/18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C78DAD-FF69-4277-913C-C2C15DD24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DFF495-E5CC-4AD5-A6B5-B603878F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510-6C10-412F-BD02-A43CC4EF3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00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5A1441-E036-4997-883B-DD52E559D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4CB3215-E25C-4164-8411-861B7F643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1A60B71-99DC-4E26-8696-AB21132EC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24762E-9887-4065-8335-D02B04AF2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65835-0E10-4335-9A99-98A03F880C2E}" type="datetimeFigureOut">
              <a:rPr lang="it-IT" smtClean="0"/>
              <a:t>09/11/18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B313D2-84D6-4607-97D5-034231B7B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976045-BBAE-4E82-9185-8474D8A5C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510-6C10-412F-BD02-A43CC4EF3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15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3F62A55-A6C2-44A1-8DE2-0DB78B49E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B45CDF-9F3C-4F91-9B23-BE761ACD1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4ED671-3DC4-42A4-892C-633FD2B1A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65835-0E10-4335-9A99-98A03F880C2E}" type="datetimeFigureOut">
              <a:rPr lang="it-IT" smtClean="0"/>
              <a:t>09/11/18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A70C9B-6923-47DC-9E3E-9FEECAF85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D5DC6E-08AC-4AF0-AF70-1721AB4075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29510-6C10-412F-BD02-A43CC4EF39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005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47AB4C90-3D29-4EE0-863A-827B1BE74478}"/>
              </a:ext>
            </a:extLst>
          </p:cNvPr>
          <p:cNvSpPr/>
          <p:nvPr/>
        </p:nvSpPr>
        <p:spPr>
          <a:xfrm>
            <a:off x="7649154" y="4770781"/>
            <a:ext cx="2154803" cy="107475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Incaricati del Trattamento: </a:t>
            </a:r>
          </a:p>
          <a:p>
            <a:pPr algn="ctr"/>
            <a:r>
              <a:rPr lang="it-IT" sz="1400" dirty="0">
                <a:solidFill>
                  <a:schemeClr val="tx1"/>
                </a:solidFill>
              </a:rPr>
              <a:t>Amministrazione</a:t>
            </a:r>
          </a:p>
          <a:p>
            <a:pPr algn="ctr"/>
            <a:r>
              <a:rPr lang="it-IT" sz="1400" i="1" dirty="0">
                <a:solidFill>
                  <a:schemeClr val="tx1"/>
                </a:solidFill>
              </a:rPr>
              <a:t>Simona Aldrovandi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D227DF1-7CF6-4FF6-BEC0-02FB59D1D9FE}"/>
              </a:ext>
            </a:extLst>
          </p:cNvPr>
          <p:cNvSpPr/>
          <p:nvPr/>
        </p:nvSpPr>
        <p:spPr>
          <a:xfrm>
            <a:off x="2490459" y="2480808"/>
            <a:ext cx="1866856" cy="144713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Responsabile interno del trattamento:</a:t>
            </a:r>
          </a:p>
          <a:p>
            <a:pPr algn="ctr"/>
            <a:r>
              <a:rPr lang="it-IT" sz="1400" dirty="0">
                <a:solidFill>
                  <a:schemeClr val="tx1"/>
                </a:solidFill>
              </a:rPr>
              <a:t>Responsabile Scientifico</a:t>
            </a:r>
          </a:p>
          <a:p>
            <a:pPr algn="ctr"/>
            <a:r>
              <a:rPr lang="it-IT" sz="1400" i="1" dirty="0">
                <a:solidFill>
                  <a:schemeClr val="tx1"/>
                </a:solidFill>
              </a:rPr>
              <a:t>Marco Bianconi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DDCB4E03-66EE-459E-8869-D742A59BE907}"/>
              </a:ext>
            </a:extLst>
          </p:cNvPr>
          <p:cNvSpPr/>
          <p:nvPr/>
        </p:nvSpPr>
        <p:spPr>
          <a:xfrm>
            <a:off x="4778908" y="705829"/>
            <a:ext cx="2618359" cy="92320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Titolare del trattamento:</a:t>
            </a:r>
          </a:p>
          <a:p>
            <a:pPr algn="ctr"/>
            <a:r>
              <a:rPr lang="it-IT" sz="1400" dirty="0">
                <a:solidFill>
                  <a:schemeClr val="tx1"/>
                </a:solidFill>
              </a:rPr>
              <a:t>Presidente </a:t>
            </a:r>
          </a:p>
          <a:p>
            <a:pPr algn="ctr"/>
            <a:r>
              <a:rPr lang="it-IT" sz="1400" i="1" dirty="0">
                <a:solidFill>
                  <a:schemeClr val="tx1"/>
                </a:solidFill>
              </a:rPr>
              <a:t>Michele Muccini </a:t>
            </a:r>
          </a:p>
        </p:txBody>
      </p:sp>
      <p:sp>
        <p:nvSpPr>
          <p:cNvPr id="11" name="Parentesi quadra aperta 10">
            <a:extLst>
              <a:ext uri="{FF2B5EF4-FFF2-40B4-BE49-F238E27FC236}">
                <a16:creationId xmlns:a16="http://schemas.microsoft.com/office/drawing/2014/main" id="{27923917-8517-4FE9-A0AD-C520536526F9}"/>
              </a:ext>
            </a:extLst>
          </p:cNvPr>
          <p:cNvSpPr/>
          <p:nvPr/>
        </p:nvSpPr>
        <p:spPr>
          <a:xfrm rot="5400000">
            <a:off x="6301408" y="2484783"/>
            <a:ext cx="310100" cy="4261900"/>
          </a:xfrm>
          <a:prstGeom prst="leftBracket">
            <a:avLst>
              <a:gd name="adj" fmla="val 261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7CEE5E82-6A2A-45C1-BE6C-1CD32D1A211F}"/>
              </a:ext>
            </a:extLst>
          </p:cNvPr>
          <p:cNvCxnSpPr>
            <a:cxnSpLocks/>
          </p:cNvCxnSpPr>
          <p:nvPr/>
        </p:nvCxnSpPr>
        <p:spPr>
          <a:xfrm>
            <a:off x="6025634" y="1629034"/>
            <a:ext cx="0" cy="592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256961D6-3FF1-4869-919C-29BC3BA27D0E}"/>
              </a:ext>
            </a:extLst>
          </p:cNvPr>
          <p:cNvCxnSpPr>
            <a:cxnSpLocks/>
            <a:stCxn id="42" idx="2"/>
          </p:cNvCxnSpPr>
          <p:nvPr/>
        </p:nvCxnSpPr>
        <p:spPr>
          <a:xfrm>
            <a:off x="5541470" y="3927943"/>
            <a:ext cx="0" cy="532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arentesi quadra aperta 31">
            <a:extLst>
              <a:ext uri="{FF2B5EF4-FFF2-40B4-BE49-F238E27FC236}">
                <a16:creationId xmlns:a16="http://schemas.microsoft.com/office/drawing/2014/main" id="{855A22CC-4A25-486F-BA0C-92713073B56A}"/>
              </a:ext>
            </a:extLst>
          </p:cNvPr>
          <p:cNvSpPr/>
          <p:nvPr/>
        </p:nvSpPr>
        <p:spPr>
          <a:xfrm rot="5400000">
            <a:off x="6137093" y="-2245191"/>
            <a:ext cx="516569" cy="9364398"/>
          </a:xfrm>
          <a:prstGeom prst="leftBracket">
            <a:avLst>
              <a:gd name="adj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B7DABD22-1EA6-4C53-83E7-3A7F94B4AC04}"/>
              </a:ext>
            </a:extLst>
          </p:cNvPr>
          <p:cNvSpPr/>
          <p:nvPr/>
        </p:nvSpPr>
        <p:spPr>
          <a:xfrm>
            <a:off x="466726" y="2480807"/>
            <a:ext cx="1921156" cy="144713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Amministratore di Sistema:</a:t>
            </a:r>
          </a:p>
          <a:p>
            <a:pPr algn="ctr"/>
            <a:r>
              <a:rPr lang="it-IT" sz="1400" dirty="0">
                <a:solidFill>
                  <a:schemeClr val="tx1"/>
                </a:solidFill>
              </a:rPr>
              <a:t>Responsabile servizi informatici</a:t>
            </a:r>
          </a:p>
          <a:p>
            <a:pPr algn="ctr"/>
            <a:r>
              <a:rPr lang="it-IT" sz="1400" i="1" dirty="0">
                <a:solidFill>
                  <a:schemeClr val="tx1"/>
                </a:solidFill>
              </a:rPr>
              <a:t>Emanuele Centurioni</a:t>
            </a:r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76A6821B-3C89-4B02-9405-A7C037C8829D}"/>
              </a:ext>
            </a:extLst>
          </p:cNvPr>
          <p:cNvSpPr/>
          <p:nvPr/>
        </p:nvSpPr>
        <p:spPr>
          <a:xfrm>
            <a:off x="5589765" y="4770781"/>
            <a:ext cx="1905711" cy="107475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Incaricati del Trattamento: </a:t>
            </a:r>
          </a:p>
          <a:p>
            <a:pPr algn="ctr"/>
            <a:r>
              <a:rPr lang="it-IT" sz="1400" dirty="0">
                <a:solidFill>
                  <a:schemeClr val="tx1"/>
                </a:solidFill>
              </a:rPr>
              <a:t>Marketing e Comunicazione</a:t>
            </a:r>
          </a:p>
          <a:p>
            <a:pPr algn="ctr"/>
            <a:r>
              <a:rPr lang="it-IT" sz="1400" i="1" dirty="0" err="1">
                <a:solidFill>
                  <a:schemeClr val="tx1"/>
                </a:solidFill>
              </a:rPr>
              <a:t>Joanna</a:t>
            </a:r>
            <a:r>
              <a:rPr lang="it-IT" sz="1400" i="1" dirty="0">
                <a:solidFill>
                  <a:schemeClr val="tx1"/>
                </a:solidFill>
              </a:rPr>
              <a:t> Maria </a:t>
            </a:r>
            <a:r>
              <a:rPr lang="it-IT" sz="1400" i="1" dirty="0" err="1">
                <a:solidFill>
                  <a:schemeClr val="tx1"/>
                </a:solidFill>
              </a:rPr>
              <a:t>Malicka</a:t>
            </a:r>
            <a:endParaRPr lang="it-IT" sz="1400" i="1" dirty="0">
              <a:solidFill>
                <a:schemeClr val="tx1"/>
              </a:solidFill>
            </a:endParaRP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118B90AF-DB86-4BA0-B9A6-D02A9B319EC3}"/>
              </a:ext>
            </a:extLst>
          </p:cNvPr>
          <p:cNvSpPr/>
          <p:nvPr/>
        </p:nvSpPr>
        <p:spPr>
          <a:xfrm>
            <a:off x="8485998" y="2480807"/>
            <a:ext cx="1636012" cy="144713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Responsabile esterno del Trattamento :</a:t>
            </a:r>
          </a:p>
          <a:p>
            <a:pPr algn="ctr"/>
            <a:r>
              <a:rPr lang="it-IT" sz="1400" dirty="0">
                <a:solidFill>
                  <a:schemeClr val="tx1"/>
                </a:solidFill>
              </a:rPr>
              <a:t>Consulente fiscale </a:t>
            </a:r>
          </a:p>
          <a:p>
            <a:pPr algn="ctr"/>
            <a:r>
              <a:rPr lang="it-IT" sz="1400" i="1" dirty="0">
                <a:solidFill>
                  <a:schemeClr val="tx1"/>
                </a:solidFill>
              </a:rPr>
              <a:t>Studio Errani Santi Tosini</a:t>
            </a:r>
          </a:p>
        </p:txBody>
      </p:sp>
      <p:sp>
        <p:nvSpPr>
          <p:cNvPr id="41" name="Rettangolo 40">
            <a:extLst>
              <a:ext uri="{FF2B5EF4-FFF2-40B4-BE49-F238E27FC236}">
                <a16:creationId xmlns:a16="http://schemas.microsoft.com/office/drawing/2014/main" id="{7E96C1DD-3307-4EC9-9941-40EB7F87CF31}"/>
              </a:ext>
            </a:extLst>
          </p:cNvPr>
          <p:cNvSpPr/>
          <p:nvPr/>
        </p:nvSpPr>
        <p:spPr>
          <a:xfrm>
            <a:off x="10232538" y="2480807"/>
            <a:ext cx="1749912" cy="144713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Responsabili Esterni del Trattamento:</a:t>
            </a:r>
          </a:p>
          <a:p>
            <a:pPr algn="ctr"/>
            <a:r>
              <a:rPr lang="it-IT" sz="1400" b="1" dirty="0">
                <a:solidFill>
                  <a:schemeClr val="tx1"/>
                </a:solidFill>
              </a:rPr>
              <a:t>Sicurezza</a:t>
            </a:r>
          </a:p>
          <a:p>
            <a:pPr algn="ctr"/>
            <a:r>
              <a:rPr lang="it-IT" sz="1400" dirty="0">
                <a:solidFill>
                  <a:schemeClr val="tx1"/>
                </a:solidFill>
              </a:rPr>
              <a:t>RSPP e Medico Compente 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5FF254C1-BC72-4161-9B0D-9983C1C216E8}"/>
              </a:ext>
            </a:extLst>
          </p:cNvPr>
          <p:cNvSpPr txBox="1"/>
          <p:nvPr/>
        </p:nvSpPr>
        <p:spPr>
          <a:xfrm>
            <a:off x="149127" y="39983"/>
            <a:ext cx="474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Modello Organizzativo Privacy </a:t>
            </a:r>
          </a:p>
        </p:txBody>
      </p:sp>
      <p:cxnSp>
        <p:nvCxnSpPr>
          <p:cNvPr id="21" name="Connettore diritto 43">
            <a:extLst>
              <a:ext uri="{FF2B5EF4-FFF2-40B4-BE49-F238E27FC236}">
                <a16:creationId xmlns:a16="http://schemas.microsoft.com/office/drawing/2014/main" id="{B9DB1545-9C8E-4A91-87EA-3E7B689454AA}"/>
              </a:ext>
            </a:extLst>
          </p:cNvPr>
          <p:cNvCxnSpPr>
            <a:cxnSpLocks/>
            <a:stCxn id="18" idx="0"/>
          </p:cNvCxnSpPr>
          <p:nvPr/>
        </p:nvCxnSpPr>
        <p:spPr>
          <a:xfrm flipV="1">
            <a:off x="7495477" y="2186103"/>
            <a:ext cx="0" cy="294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tangolo 17">
            <a:extLst>
              <a:ext uri="{FF2B5EF4-FFF2-40B4-BE49-F238E27FC236}">
                <a16:creationId xmlns:a16="http://schemas.microsoft.com/office/drawing/2014/main" id="{5DF218BB-4C3D-B843-B193-BCEB9090EBEB}"/>
              </a:ext>
            </a:extLst>
          </p:cNvPr>
          <p:cNvSpPr/>
          <p:nvPr/>
        </p:nvSpPr>
        <p:spPr>
          <a:xfrm>
            <a:off x="6615484" y="2480807"/>
            <a:ext cx="1759986" cy="144713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Responsabile esterno del Trattamento : </a:t>
            </a:r>
          </a:p>
          <a:p>
            <a:pPr algn="ctr"/>
            <a:r>
              <a:rPr lang="it-IT" sz="1400" dirty="0">
                <a:solidFill>
                  <a:schemeClr val="tx1"/>
                </a:solidFill>
              </a:rPr>
              <a:t>Responsabile Buste Paga</a:t>
            </a:r>
          </a:p>
          <a:p>
            <a:pPr algn="ctr"/>
            <a:r>
              <a:rPr lang="it-IT" sz="1400" i="1" dirty="0">
                <a:solidFill>
                  <a:schemeClr val="tx1"/>
                </a:solidFill>
              </a:rPr>
              <a:t>Studio avv. Elisa Ghetti</a:t>
            </a:r>
          </a:p>
        </p:txBody>
      </p:sp>
      <p:cxnSp>
        <p:nvCxnSpPr>
          <p:cNvPr id="19" name="Connettore diritto 52">
            <a:extLst>
              <a:ext uri="{FF2B5EF4-FFF2-40B4-BE49-F238E27FC236}">
                <a16:creationId xmlns:a16="http://schemas.microsoft.com/office/drawing/2014/main" id="{6D9284CF-4E81-DB4F-8FD4-8F0CEB63C0C4}"/>
              </a:ext>
            </a:extLst>
          </p:cNvPr>
          <p:cNvCxnSpPr>
            <a:cxnSpLocks/>
            <a:stCxn id="39" idx="0"/>
          </p:cNvCxnSpPr>
          <p:nvPr/>
        </p:nvCxnSpPr>
        <p:spPr>
          <a:xfrm flipV="1">
            <a:off x="9304004" y="2186102"/>
            <a:ext cx="0" cy="294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52">
            <a:extLst>
              <a:ext uri="{FF2B5EF4-FFF2-40B4-BE49-F238E27FC236}">
                <a16:creationId xmlns:a16="http://schemas.microsoft.com/office/drawing/2014/main" id="{DA54513B-B7D2-5440-8C32-2CBE01671A7B}"/>
              </a:ext>
            </a:extLst>
          </p:cNvPr>
          <p:cNvCxnSpPr>
            <a:cxnSpLocks/>
            <a:stCxn id="6" idx="0"/>
          </p:cNvCxnSpPr>
          <p:nvPr/>
        </p:nvCxnSpPr>
        <p:spPr>
          <a:xfrm flipV="1">
            <a:off x="3423887" y="2186104"/>
            <a:ext cx="3129" cy="294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21">
            <a:extLst>
              <a:ext uri="{FF2B5EF4-FFF2-40B4-BE49-F238E27FC236}">
                <a16:creationId xmlns:a16="http://schemas.microsoft.com/office/drawing/2014/main" id="{A6071263-2828-914C-AF2B-B06AED97815E}"/>
              </a:ext>
            </a:extLst>
          </p:cNvPr>
          <p:cNvSpPr/>
          <p:nvPr/>
        </p:nvSpPr>
        <p:spPr>
          <a:xfrm>
            <a:off x="1399430" y="4859123"/>
            <a:ext cx="1836750" cy="98641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Incaricati del Trattamento: </a:t>
            </a:r>
          </a:p>
          <a:p>
            <a:pPr algn="ctr"/>
            <a:r>
              <a:rPr lang="it-IT" sz="1400" dirty="0">
                <a:solidFill>
                  <a:schemeClr val="tx1"/>
                </a:solidFill>
              </a:rPr>
              <a:t>Ricercatori</a:t>
            </a:r>
          </a:p>
        </p:txBody>
      </p:sp>
      <p:cxnSp>
        <p:nvCxnSpPr>
          <p:cNvPr id="23" name="Connettore diritto 52">
            <a:extLst>
              <a:ext uri="{FF2B5EF4-FFF2-40B4-BE49-F238E27FC236}">
                <a16:creationId xmlns:a16="http://schemas.microsoft.com/office/drawing/2014/main" id="{7931EDD2-82EF-2148-A957-434723BDB284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6456458" y="4460683"/>
            <a:ext cx="0" cy="310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tangolo 41">
            <a:extLst>
              <a:ext uri="{FF2B5EF4-FFF2-40B4-BE49-F238E27FC236}">
                <a16:creationId xmlns:a16="http://schemas.microsoft.com/office/drawing/2014/main" id="{344AFC59-B545-0E42-92C1-3BECAAB15455}"/>
              </a:ext>
            </a:extLst>
          </p:cNvPr>
          <p:cNvSpPr/>
          <p:nvPr/>
        </p:nvSpPr>
        <p:spPr>
          <a:xfrm>
            <a:off x="4577984" y="2480807"/>
            <a:ext cx="1926972" cy="144713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Responsabile interno del trattamento:</a:t>
            </a:r>
          </a:p>
          <a:p>
            <a:pPr algn="ctr"/>
            <a:r>
              <a:rPr lang="it-IT" sz="1400" dirty="0">
                <a:solidFill>
                  <a:schemeClr val="tx1"/>
                </a:solidFill>
              </a:rPr>
              <a:t>Direttore Generale</a:t>
            </a:r>
          </a:p>
          <a:p>
            <a:pPr algn="ctr"/>
            <a:r>
              <a:rPr lang="it-IT" sz="1400" i="1" dirty="0">
                <a:solidFill>
                  <a:schemeClr val="tx1"/>
                </a:solidFill>
              </a:rPr>
              <a:t>Valeria Pignedoli</a:t>
            </a:r>
          </a:p>
          <a:p>
            <a:pPr algn="ctr"/>
            <a:endParaRPr lang="it-IT" sz="1400" b="1" dirty="0">
              <a:solidFill>
                <a:schemeClr val="tx1"/>
              </a:solidFill>
            </a:endParaRPr>
          </a:p>
        </p:txBody>
      </p:sp>
      <p:cxnSp>
        <p:nvCxnSpPr>
          <p:cNvPr id="45" name="Connettore diritto 43">
            <a:extLst>
              <a:ext uri="{FF2B5EF4-FFF2-40B4-BE49-F238E27FC236}">
                <a16:creationId xmlns:a16="http://schemas.microsoft.com/office/drawing/2014/main" id="{D67A0EA8-2FAB-7D4C-9A54-2A9E861D3BD4}"/>
              </a:ext>
            </a:extLst>
          </p:cNvPr>
          <p:cNvCxnSpPr>
            <a:cxnSpLocks/>
            <a:stCxn id="42" idx="0"/>
          </p:cNvCxnSpPr>
          <p:nvPr/>
        </p:nvCxnSpPr>
        <p:spPr>
          <a:xfrm flipV="1">
            <a:off x="5541470" y="2186102"/>
            <a:ext cx="0" cy="294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tangolo 25">
            <a:extLst>
              <a:ext uri="{FF2B5EF4-FFF2-40B4-BE49-F238E27FC236}">
                <a16:creationId xmlns:a16="http://schemas.microsoft.com/office/drawing/2014/main" id="{9E02569C-D976-DD43-8BAE-7DB7CF55BD1B}"/>
              </a:ext>
            </a:extLst>
          </p:cNvPr>
          <p:cNvSpPr/>
          <p:nvPr/>
        </p:nvSpPr>
        <p:spPr>
          <a:xfrm>
            <a:off x="3355449" y="4770783"/>
            <a:ext cx="1940119" cy="107475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Incaricati del Trattamento: </a:t>
            </a:r>
          </a:p>
          <a:p>
            <a:pPr algn="ctr"/>
            <a:r>
              <a:rPr lang="it-IT" sz="1400">
                <a:solidFill>
                  <a:schemeClr val="tx1"/>
                </a:solidFill>
              </a:rPr>
              <a:t>Sistema qualità</a:t>
            </a:r>
            <a:endParaRPr lang="it-IT" sz="1400" dirty="0">
              <a:solidFill>
                <a:schemeClr val="tx1"/>
              </a:solidFill>
            </a:endParaRPr>
          </a:p>
          <a:p>
            <a:pPr algn="ctr"/>
            <a:r>
              <a:rPr lang="it-IT" sz="1400" i="1" dirty="0">
                <a:solidFill>
                  <a:schemeClr val="tx1"/>
                </a:solidFill>
              </a:rPr>
              <a:t>Anna </a:t>
            </a:r>
            <a:r>
              <a:rPr lang="it-IT" sz="1400" i="1" dirty="0" err="1">
                <a:solidFill>
                  <a:schemeClr val="tx1"/>
                </a:solidFill>
              </a:rPr>
              <a:t>Sagnella</a:t>
            </a:r>
            <a:endParaRPr lang="it-IT" sz="1400" i="1" dirty="0">
              <a:solidFill>
                <a:schemeClr val="tx1"/>
              </a:solidFill>
            </a:endParaRPr>
          </a:p>
        </p:txBody>
      </p:sp>
      <p:cxnSp>
        <p:nvCxnSpPr>
          <p:cNvPr id="27" name="Connettore diritto 52">
            <a:extLst>
              <a:ext uri="{FF2B5EF4-FFF2-40B4-BE49-F238E27FC236}">
                <a16:creationId xmlns:a16="http://schemas.microsoft.com/office/drawing/2014/main" id="{8730C0AC-0260-6544-A7EE-6BEC49057F6C}"/>
              </a:ext>
            </a:extLst>
          </p:cNvPr>
          <p:cNvCxnSpPr>
            <a:cxnSpLocks/>
            <a:stCxn id="26" idx="0"/>
          </p:cNvCxnSpPr>
          <p:nvPr/>
        </p:nvCxnSpPr>
        <p:spPr>
          <a:xfrm flipV="1">
            <a:off x="4325509" y="4460682"/>
            <a:ext cx="0" cy="310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72660A92-5CE9-BC45-8181-9B340E35DD2F}"/>
              </a:ext>
            </a:extLst>
          </p:cNvPr>
          <p:cNvCxnSpPr>
            <a:cxnSpLocks/>
          </p:cNvCxnSpPr>
          <p:nvPr/>
        </p:nvCxnSpPr>
        <p:spPr>
          <a:xfrm>
            <a:off x="2894275" y="3927942"/>
            <a:ext cx="0" cy="931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2699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101</Words>
  <Application>Microsoft Macintosh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LAB</dc:creator>
  <cp:lastModifiedBy>VALERIA PIGNEDOLI</cp:lastModifiedBy>
  <cp:revision>44</cp:revision>
  <cp:lastPrinted>2018-11-09T13:48:53Z</cp:lastPrinted>
  <dcterms:created xsi:type="dcterms:W3CDTF">2018-04-27T09:43:36Z</dcterms:created>
  <dcterms:modified xsi:type="dcterms:W3CDTF">2018-11-09T13:48:59Z</dcterms:modified>
</cp:coreProperties>
</file>